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0570E4-703A-531C-F993-295E9DF457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8C6EB9B-CE86-56B1-32FD-4CA116ED56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C8B91F6-59B8-B6A9-8817-5B8B19540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BD9A0-8FEB-4373-B202-10E8E1778475}" type="datetimeFigureOut">
              <a:rPr lang="it-IT" smtClean="0"/>
              <a:t>27/03/2025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C67919A-2BAD-55D7-4133-A721465EC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6F86B53-580E-676C-D658-BE1C9733C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CB66-A87C-46AE-A8A1-9F649D2F8A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378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C0681B-A777-D321-DB04-1A230318C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99E3300-A13A-67D5-2F94-B3BD089BA5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CA5CD4-AFF8-A670-7B3C-419D7B687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BD9A0-8FEB-4373-B202-10E8E1778475}" type="datetimeFigureOut">
              <a:rPr lang="it-IT" smtClean="0"/>
              <a:t>27/03/2025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75AE208-C12C-F26A-9D6C-F05807710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56815F7-C8AE-50D8-15B2-ABF6298D7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CB66-A87C-46AE-A8A1-9F649D2F8A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108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AC31B463-C550-B5C1-7EF7-2463E71971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DC95562-487A-B45F-DA71-33FF68BB75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D597BB5-C8FD-4C36-75D8-BE7F97BBB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BD9A0-8FEB-4373-B202-10E8E1778475}" type="datetimeFigureOut">
              <a:rPr lang="it-IT" smtClean="0"/>
              <a:t>27/03/2025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6B10A9D-AC8C-DFEA-3793-B9735DB53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2035B5B-6829-7635-3FAF-06B25155B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CB66-A87C-46AE-A8A1-9F649D2F8A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0083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10D8D3-927F-3E0C-35C6-DAFBECD76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B4A7FA-F576-E4B5-EABB-8EB1A8F6A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2E673C-CE5A-694A-339E-255B7A11B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BD9A0-8FEB-4373-B202-10E8E1778475}" type="datetimeFigureOut">
              <a:rPr lang="it-IT" smtClean="0"/>
              <a:t>27/03/2025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85F2E46-B2A0-A295-215D-551846D75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B1A0983-D096-B549-D479-932B9FF0C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CB66-A87C-46AE-A8A1-9F649D2F8A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5044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C01EEE-A1EE-1849-17F2-130F1C7BF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8415475-E100-2DAC-B7CD-7A314A06F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504EFAE-9BCE-D807-6D79-8CD183056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BD9A0-8FEB-4373-B202-10E8E1778475}" type="datetimeFigureOut">
              <a:rPr lang="it-IT" smtClean="0"/>
              <a:t>27/03/2025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AD19D1A-403A-E0B1-5474-ED08BB14A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C13B19B-3B7D-F17A-67FB-7BB606DD2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CB66-A87C-46AE-A8A1-9F649D2F8A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4765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FA3105-8494-8ACE-AD82-7F994955A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91455F-F833-BB5E-A566-499A42F2A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977CC66-D758-4B60-03BE-12B49F0A19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C527F47-C1EF-4C84-629A-56F077A21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BD9A0-8FEB-4373-B202-10E8E1778475}" type="datetimeFigureOut">
              <a:rPr lang="it-IT" smtClean="0"/>
              <a:t>27/03/2025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A6DD9E6-72A0-E86A-B66B-94D9E1920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C2016C8-A0B7-1B22-71DF-B8487E021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CB66-A87C-46AE-A8A1-9F649D2F8A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7031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AB65D0-EEBB-213B-5761-CAAE2F3DC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556F665-5B64-05E2-14E0-39BE682A9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E16A2A3-450F-7D1E-5757-26EF199AE2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3E015C8-4127-C6A7-26A2-F0D1E7092C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EDD5EE0-E1FE-C4AB-885E-0A48994C3D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D3AA38B-29F2-0111-AB49-4DA37C165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BD9A0-8FEB-4373-B202-10E8E1778475}" type="datetimeFigureOut">
              <a:rPr lang="it-IT" smtClean="0"/>
              <a:t>27/03/2025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EF9F93E-4A05-53C2-9BAC-D75C36CB8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E743955-107B-56E9-A9D7-9E482BAF2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CB66-A87C-46AE-A8A1-9F649D2F8A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7507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38C348-657A-2B0B-5F42-057840BFF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C4EBDC0-7C61-C9EF-F6F9-6525A27C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BD9A0-8FEB-4373-B202-10E8E1778475}" type="datetimeFigureOut">
              <a:rPr lang="it-IT" smtClean="0"/>
              <a:t>27/03/2025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9B0856F-58E6-F5D4-0CB5-CF496E635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0D497D4-48A6-4B83-1AE0-91EC82F6E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CB66-A87C-46AE-A8A1-9F649D2F8A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9247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96FA80D-D5BB-9D8C-4348-EFDE8911F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BD9A0-8FEB-4373-B202-10E8E1778475}" type="datetimeFigureOut">
              <a:rPr lang="it-IT" smtClean="0"/>
              <a:t>27/03/2025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A3B08A0-F04F-94D3-E0EB-F86E4BF2D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B310E1D-9E45-B182-72D5-A24A3212A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CB66-A87C-46AE-A8A1-9F649D2F8A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7352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D8F474-22C1-EDCF-651D-F95937DFA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8FBBF81-8D9D-3E1E-036C-1511A8FF0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2213A05-E75A-FF29-A28F-D9CDDDC242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358FAF1-8F4E-8A8D-C369-B7258D66E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BD9A0-8FEB-4373-B202-10E8E1778475}" type="datetimeFigureOut">
              <a:rPr lang="it-IT" smtClean="0"/>
              <a:t>27/03/2025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649373E-E37E-4554-80D6-69E1EF074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0D0568D-A0B6-AFA5-7E51-C0F11D840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CB66-A87C-46AE-A8A1-9F649D2F8A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8569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FB498F-C236-F5CB-4552-00BE52970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52CDB3E-0F6B-5F15-F5B4-ECD995B884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4625CA6-7B0D-AAFC-F959-551B586255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C7D7DB8-A5FB-CD30-1D21-BE68ED56D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BD9A0-8FEB-4373-B202-10E8E1778475}" type="datetimeFigureOut">
              <a:rPr lang="it-IT" smtClean="0"/>
              <a:t>27/03/2025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08E8840-D679-0CEF-0528-789D9CA7E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748AF87-B37A-C99D-153F-83D56B302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CB66-A87C-46AE-A8A1-9F649D2F8A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9556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6E3BEB7-A669-8774-038D-814D4959B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80FC09C-5DA0-7D06-C79C-5932397072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43CA05C-78BE-FF1C-1239-6DD5D4395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DBD9A0-8FEB-4373-B202-10E8E1778475}" type="datetimeFigureOut">
              <a:rPr lang="it-IT" smtClean="0"/>
              <a:t>27/03/2025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EFD5078-32B7-D8BD-5290-F75A2E1B53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CAC9ACE-7F5D-70B0-5803-2D5D55B21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F7CB66-A87C-46AE-A8A1-9F649D2F8A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6346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it.nothing.tech/?utm_medium=PaidSearch&amp;utm_source=Google&amp;utm_campaign=HQ_PaidSearch_Google_Lower_Brand_IT_IT&amp;utm_content=Brand&amp;gad_source=1&amp;gclid=CjwKCAjw7pO_BhAlEiwA4pMQvP2W4q0_DMKF4FYBhsuOTcSuftjvxOsVlQ5TgrTW0E9S9VT5NTT_LhoCHeoQAvD_BwE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9BAE18D1-2616-0EA5-2D5F-4256ABA88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SITO WEB: NOTHING ITALIA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A111312C-F2D3-A96F-2273-673F50AA2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Link al sito web replicato: </a:t>
            </a:r>
            <a:r>
              <a:rPr lang="it-IT" dirty="0">
                <a:hlinkClick r:id="rId2"/>
              </a:rPr>
              <a:t>https://it.nothing.tech/?utm_medium=PaidSearch&amp;utm_source=Google&amp;utm_campaign=HQ_PaidSearch_Google_Lower_Brand_IT_IT&amp;utm_content=Brand&amp;gad_source=1&amp;gclid=CjwKCAjw7pO_BhAlEiwA4pMQvP2W4q0_DMKF4FYBhsuOTcSuftjvxOsVlQ5TgrTW0E9S9VT5NTT_LhoCHeoQAvD_BwE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72758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A218EEF-F12A-894B-B0DE-758F4D6A2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7190"/>
            <a:ext cx="12192000" cy="560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597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290D6E0-8803-1970-2796-DECF74BCF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1307"/>
            <a:ext cx="12192000" cy="563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65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9BBA115-CAE5-3C02-A848-6074EF1C0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9897"/>
            <a:ext cx="12192000" cy="557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452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D6884B7-A021-093C-C8E9-C0AEA4204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837"/>
            <a:ext cx="12192000" cy="561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878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3B8692E-A356-F00B-D590-D45A9F2E4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8906"/>
            <a:ext cx="12192000" cy="324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13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45E2149-01ED-B097-0F2C-9F20023E4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8487"/>
            <a:ext cx="12192000" cy="552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029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B67AC06-0E15-1AD2-B1AE-A0641C6DC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9427"/>
            <a:ext cx="12192000" cy="555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07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92804A1-FD96-2EE2-E405-9815A70BE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1664"/>
            <a:ext cx="12192000" cy="551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214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6233BDB-F674-53A8-B984-D2A56B2E3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6720"/>
            <a:ext cx="12192000" cy="558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943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8B01571-0596-F45D-3CE7-5854AC8BA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5147"/>
            <a:ext cx="12192000" cy="550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344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32B42B8-C56E-A13E-D126-68BCA3CAC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799"/>
            <a:ext cx="12192000" cy="556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402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D4C9D56-F833-A21A-7E0A-8ADABD623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727"/>
            <a:ext cx="12192000" cy="562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218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4D38548-F411-B260-7B41-F075004B1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1438"/>
            <a:ext cx="12192000" cy="555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47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97D779F-D8BE-5A36-780A-CFFF478CA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3544"/>
            <a:ext cx="12192000" cy="559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054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</Words>
  <Application>Microsoft Office PowerPoint</Application>
  <PresentationFormat>Widescreen</PresentationFormat>
  <Paragraphs>2</Paragraphs>
  <Slides>15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Tema di Office</vt:lpstr>
      <vt:lpstr>SITO WEB: NOTHING ITALIA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VINCENZO GIUSEPPE RUSSO</dc:creator>
  <cp:lastModifiedBy>VINCENZO GIUSEPPE RUSSO</cp:lastModifiedBy>
  <cp:revision>1</cp:revision>
  <dcterms:created xsi:type="dcterms:W3CDTF">2025-03-27T15:31:20Z</dcterms:created>
  <dcterms:modified xsi:type="dcterms:W3CDTF">2025-03-27T15:41:07Z</dcterms:modified>
</cp:coreProperties>
</file>